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2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4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7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0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7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2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3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2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E599-E8B2-40EA-8D59-208E9630DC6A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B090-DBB0-45A1-BFC6-7A505DD568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11719"/>
            <a:ext cx="7010400" cy="58682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2401" y="-76200"/>
            <a:ext cx="1776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133" dirty="0"/>
          </a:p>
          <a:p>
            <a:r>
              <a:rPr lang="ko-KR" altLang="en-US" sz="2667" dirty="0" err="1">
                <a:solidFill>
                  <a:srgbClr val="7030A0"/>
                </a:solidFill>
              </a:rPr>
              <a:t>메인화면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35601" y="656681"/>
            <a:ext cx="508000" cy="25200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B7DFE9-6568-4FF9-3A10-750BEE1D9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99" y="660309"/>
            <a:ext cx="3962400" cy="515815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6045200" y="908685"/>
            <a:ext cx="1930400" cy="1250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5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2" y="284930"/>
            <a:ext cx="5944173" cy="62689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7030A0"/>
                </a:solidFill>
              </a:rPr>
              <a:t>서브페이지</a:t>
            </a:r>
            <a:r>
              <a:rPr lang="en-US" altLang="ko-KR" sz="1600" dirty="0" smtClean="0">
                <a:solidFill>
                  <a:srgbClr val="7030A0"/>
                </a:solidFill>
              </a:rPr>
              <a:t>(</a:t>
            </a:r>
            <a:r>
              <a:rPr lang="ko-KR" altLang="en-US" sz="1600" dirty="0" smtClean="0">
                <a:solidFill>
                  <a:srgbClr val="7030A0"/>
                </a:solidFill>
              </a:rPr>
              <a:t>집들이</a:t>
            </a:r>
            <a:r>
              <a:rPr lang="en-US" altLang="ko-KR" sz="1600" dirty="0" smtClean="0">
                <a:solidFill>
                  <a:srgbClr val="7030A0"/>
                </a:solidFill>
              </a:rPr>
              <a:t>)</a:t>
            </a:r>
            <a:r>
              <a:rPr lang="ko-KR" altLang="en-US" sz="1600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0901" y="774983"/>
            <a:ext cx="482139" cy="3561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오른쪽 화살표 13"/>
          <p:cNvSpPr/>
          <p:nvPr/>
        </p:nvSpPr>
        <p:spPr>
          <a:xfrm>
            <a:off x="5561215" y="3075526"/>
            <a:ext cx="1291972" cy="47619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60" y="284930"/>
            <a:ext cx="2880000" cy="2142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138" y="1926483"/>
            <a:ext cx="2880000" cy="2209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93" y="4347056"/>
            <a:ext cx="2880000" cy="22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8" y="284930"/>
            <a:ext cx="5760000" cy="58796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7030A0"/>
                </a:solidFill>
              </a:rPr>
              <a:t>서브페이지</a:t>
            </a:r>
            <a:r>
              <a:rPr lang="en-US" altLang="ko-KR" sz="1600" dirty="0" smtClean="0">
                <a:solidFill>
                  <a:srgbClr val="7030A0"/>
                </a:solidFill>
              </a:rPr>
              <a:t>(</a:t>
            </a:r>
            <a:r>
              <a:rPr lang="ko-KR" altLang="en-US" sz="1600" dirty="0" smtClean="0">
                <a:solidFill>
                  <a:srgbClr val="7030A0"/>
                </a:solidFill>
              </a:rPr>
              <a:t>노하우</a:t>
            </a:r>
            <a:r>
              <a:rPr lang="en-US" altLang="ko-KR" sz="1600" dirty="0" smtClean="0">
                <a:solidFill>
                  <a:srgbClr val="7030A0"/>
                </a:solidFill>
              </a:rPr>
              <a:t>)</a:t>
            </a:r>
            <a:r>
              <a:rPr lang="ko-KR" altLang="en-US" sz="1600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1970" y="766671"/>
            <a:ext cx="482139" cy="3561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오른쪽 화살표 13"/>
          <p:cNvSpPr/>
          <p:nvPr/>
        </p:nvSpPr>
        <p:spPr>
          <a:xfrm>
            <a:off x="5549136" y="3125382"/>
            <a:ext cx="1210416" cy="47619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99" y="284930"/>
            <a:ext cx="2880000" cy="2261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138" y="2232840"/>
            <a:ext cx="2880000" cy="22612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37" y="4494119"/>
            <a:ext cx="2880000" cy="22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7" y="0"/>
            <a:ext cx="2552655" cy="39514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7030A0"/>
                </a:solidFill>
              </a:rPr>
              <a:t>마이페이지</a:t>
            </a:r>
            <a:r>
              <a:rPr lang="en-US" altLang="ko-KR" sz="1600" dirty="0" smtClean="0">
                <a:solidFill>
                  <a:srgbClr val="7030A0"/>
                </a:solidFill>
              </a:rPr>
              <a:t>(</a:t>
            </a:r>
            <a:r>
              <a:rPr lang="ko-KR" altLang="en-US" sz="1600" dirty="0" smtClean="0">
                <a:solidFill>
                  <a:srgbClr val="7030A0"/>
                </a:solidFill>
              </a:rPr>
              <a:t>스크랩</a:t>
            </a:r>
            <a:r>
              <a:rPr lang="en-US" altLang="ko-KR" sz="1600" dirty="0" smtClean="0">
                <a:solidFill>
                  <a:srgbClr val="7030A0"/>
                </a:solidFill>
              </a:rPr>
              <a:t>)</a:t>
            </a:r>
            <a:r>
              <a:rPr lang="ko-KR" altLang="en-US" sz="1600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63456" y="2768496"/>
            <a:ext cx="432587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655" y="99388"/>
            <a:ext cx="5186738" cy="34725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70" y="2934572"/>
            <a:ext cx="5256871" cy="333630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949412" y="784526"/>
            <a:ext cx="424678" cy="31275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오른쪽 화살표 7"/>
          <p:cNvSpPr/>
          <p:nvPr/>
        </p:nvSpPr>
        <p:spPr>
          <a:xfrm>
            <a:off x="3378722" y="1835647"/>
            <a:ext cx="706581" cy="32566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161751" y="2131482"/>
            <a:ext cx="317231" cy="714895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02" y="146452"/>
            <a:ext cx="5302318" cy="3549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13" y="3266724"/>
            <a:ext cx="4559883" cy="314319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4" y="146452"/>
            <a:ext cx="2536663" cy="40297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rgbClr val="7030A0"/>
                </a:solidFill>
              </a:rPr>
              <a:t>마이페이지</a:t>
            </a:r>
            <a:r>
              <a:rPr lang="en-US" altLang="ko-KR" sz="1600" dirty="0" smtClean="0">
                <a:solidFill>
                  <a:srgbClr val="7030A0"/>
                </a:solidFill>
              </a:rPr>
              <a:t>(</a:t>
            </a:r>
            <a:r>
              <a:rPr lang="ko-KR" altLang="en-US" sz="1600" dirty="0" err="1" smtClean="0">
                <a:solidFill>
                  <a:srgbClr val="7030A0"/>
                </a:solidFill>
              </a:rPr>
              <a:t>찜하기</a:t>
            </a:r>
            <a:r>
              <a:rPr lang="en-US" altLang="ko-KR" sz="1600" dirty="0" smtClean="0">
                <a:solidFill>
                  <a:srgbClr val="7030A0"/>
                </a:solidFill>
              </a:rPr>
              <a:t>)</a:t>
            </a:r>
            <a:r>
              <a:rPr lang="ko-KR" altLang="en-US" sz="1600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8314" y="2934572"/>
            <a:ext cx="424274" cy="33215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79476" y="870309"/>
            <a:ext cx="360676" cy="27684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오른쪽 화살표 7"/>
          <p:cNvSpPr/>
          <p:nvPr/>
        </p:nvSpPr>
        <p:spPr>
          <a:xfrm>
            <a:off x="3378722" y="1835647"/>
            <a:ext cx="706581" cy="32566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190536" y="2219677"/>
            <a:ext cx="317231" cy="714895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2" y="336845"/>
            <a:ext cx="5477450" cy="53906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16094" y="146452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7030A0"/>
                </a:solidFill>
              </a:rPr>
              <a:t>쇼핑페이지</a:t>
            </a:r>
            <a:r>
              <a:rPr lang="en-US" altLang="ko-KR" sz="1200" dirty="0" smtClean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63208" y="438839"/>
            <a:ext cx="316210" cy="2923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12" y="1039665"/>
            <a:ext cx="6068291" cy="468780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052138" y="3032157"/>
            <a:ext cx="1088967" cy="49045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" y="714602"/>
            <a:ext cx="6500553" cy="51907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030A0"/>
                </a:solidFill>
              </a:rPr>
              <a:t>장바구니</a:t>
            </a:r>
            <a:r>
              <a:rPr lang="en-US" altLang="ko-KR" sz="1200" dirty="0" smtClean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31099" y="3980061"/>
            <a:ext cx="590530" cy="2923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12052" y="5055174"/>
            <a:ext cx="590530" cy="2923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12052" y="3980061"/>
            <a:ext cx="503084" cy="22618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792288" y="1886989"/>
            <a:ext cx="2639290" cy="2028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7506393" y="1072342"/>
            <a:ext cx="2626822" cy="897774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제품수량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증가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감소 버튼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3072" y="4054730"/>
            <a:ext cx="2777837" cy="1139878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수량에 따라 제품가격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바인딩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802582" y="4126255"/>
            <a:ext cx="703811" cy="212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6863541" y="4871258"/>
            <a:ext cx="642852" cy="251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5" y="623162"/>
            <a:ext cx="5861455" cy="44389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" y="623162"/>
            <a:ext cx="5132671" cy="40984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030A0"/>
                </a:solidFill>
              </a:rPr>
              <a:t>장바구니</a:t>
            </a:r>
            <a:r>
              <a:rPr lang="en-US" altLang="ko-KR" sz="1200" dirty="0" smtClean="0"/>
              <a:t>	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33899" y="4214553"/>
            <a:ext cx="1230282" cy="50707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422371" y="3408218"/>
            <a:ext cx="1288473" cy="731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15725" y="5245038"/>
            <a:ext cx="2749653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615353" y="737243"/>
            <a:ext cx="349134" cy="3350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765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8" y="521966"/>
            <a:ext cx="9272178" cy="47230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15353" y="212954"/>
            <a:ext cx="1961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030A0"/>
                </a:solidFill>
              </a:rPr>
              <a:t>장바구니</a:t>
            </a:r>
            <a:r>
              <a:rPr lang="en-US" altLang="ko-KR" sz="1200" dirty="0" smtClean="0"/>
              <a:t>	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39092" y="3217025"/>
            <a:ext cx="773083" cy="440575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812175" y="3757353"/>
            <a:ext cx="407323" cy="980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95796" y="4896196"/>
            <a:ext cx="1438102" cy="67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수량버튼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574555" y="3316779"/>
            <a:ext cx="773083" cy="34082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620275" y="4422371"/>
            <a:ext cx="773083" cy="3906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57933" y="2688152"/>
            <a:ext cx="1068700" cy="3906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958624" y="4108632"/>
            <a:ext cx="3781419" cy="14796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 페이지 안에서도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수량에 따라 가격 바인딩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492240" y="3657600"/>
            <a:ext cx="556953" cy="357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54" y="1320322"/>
            <a:ext cx="5270592" cy="18698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383841" y="249790"/>
            <a:ext cx="180815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7030A0"/>
                </a:solidFill>
              </a:rPr>
              <a:t>회원가입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9" y="1516257"/>
            <a:ext cx="4623479" cy="462979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365289" y="2808218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65290" y="4102072"/>
            <a:ext cx="645289" cy="36917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440124" y="2610196"/>
            <a:ext cx="1157202" cy="58002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325985" y="2610197"/>
            <a:ext cx="1982041" cy="58002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Freeform 3"/>
          <p:cNvSpPr/>
          <p:nvPr/>
        </p:nvSpPr>
        <p:spPr>
          <a:xfrm flipH="1">
            <a:off x="5435754" y="3811209"/>
            <a:ext cx="5827990" cy="1410187"/>
          </a:xfrm>
          <a:custGeom>
            <a:avLst/>
            <a:gdLst/>
            <a:ahLst/>
            <a:cxnLst/>
            <a:rect l="l" t="t" r="r" b="b"/>
            <a:pathLst>
              <a:path w="5449276" h="3140765">
                <a:moveTo>
                  <a:pt x="5449276" y="0"/>
                </a:moveTo>
                <a:lnTo>
                  <a:pt x="0" y="0"/>
                </a:lnTo>
                <a:lnTo>
                  <a:pt x="0" y="3140765"/>
                </a:lnTo>
                <a:lnTo>
                  <a:pt x="5449276" y="3140765"/>
                </a:lnTo>
                <a:lnTo>
                  <a:pt x="5449276" y="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2133" dirty="0" err="1">
                <a:solidFill>
                  <a:srgbClr val="7030A0"/>
                </a:solidFill>
              </a:rPr>
              <a:t>회원가입시</a:t>
            </a:r>
            <a:r>
              <a:rPr lang="ko-KR" altLang="en-US" sz="2133" dirty="0">
                <a:solidFill>
                  <a:srgbClr val="7030A0"/>
                </a:solidFill>
              </a:rPr>
              <a:t> </a:t>
            </a:r>
            <a:r>
              <a:rPr lang="en-US" altLang="ko-KR" sz="2133" dirty="0">
                <a:solidFill>
                  <a:srgbClr val="7030A0"/>
                </a:solidFill>
              </a:rPr>
              <a:t>MYSQL </a:t>
            </a:r>
            <a:r>
              <a:rPr lang="ko-KR" altLang="en-US" sz="2133" dirty="0">
                <a:solidFill>
                  <a:srgbClr val="7030A0"/>
                </a:solidFill>
              </a:rPr>
              <a:t>데이터에 </a:t>
            </a:r>
            <a:r>
              <a:rPr lang="ko-KR" altLang="en-US" sz="2133" dirty="0" err="1">
                <a:solidFill>
                  <a:srgbClr val="7030A0"/>
                </a:solidFill>
              </a:rPr>
              <a:t>저장완료</a:t>
            </a:r>
            <a:endParaRPr lang="ko-KR" altLang="en-US" sz="2133" dirty="0">
              <a:solidFill>
                <a:srgbClr val="7030A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244378" y="2808218"/>
            <a:ext cx="3904071" cy="190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244378" y="2999217"/>
            <a:ext cx="6063648" cy="122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0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34" y="1753561"/>
            <a:ext cx="4078593" cy="16668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" y="1346200"/>
            <a:ext cx="3543795" cy="5283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414000" y="208705"/>
            <a:ext cx="1677079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>
                <a:solidFill>
                  <a:srgbClr val="7030A0"/>
                </a:solidFill>
              </a:rPr>
              <a:t>회원가입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E7B1652B-3229-79F0-1EE2-5820862E3CD7}"/>
              </a:ext>
            </a:extLst>
          </p:cNvPr>
          <p:cNvSpPr/>
          <p:nvPr/>
        </p:nvSpPr>
        <p:spPr>
          <a:xfrm>
            <a:off x="762000" y="2587009"/>
            <a:ext cx="1016000" cy="355600"/>
          </a:xfrm>
          <a:prstGeom prst="wedgeRoundRectCallout">
            <a:avLst>
              <a:gd name="adj1" fmla="val -20833"/>
              <a:gd name="adj2" fmla="val 10087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이메일 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유효성 검사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64B6D9-C90F-16A4-4E2F-939EC8E25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63" y="1193800"/>
            <a:ext cx="4368800" cy="18542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D3AC03-15B9-43CC-7D6F-BE6DABACF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11" y="3216109"/>
            <a:ext cx="3835178" cy="3067550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1E8B20D-AA98-F967-1C95-1E4805139E0B}"/>
              </a:ext>
            </a:extLst>
          </p:cNvPr>
          <p:cNvSpPr/>
          <p:nvPr/>
        </p:nvSpPr>
        <p:spPr>
          <a:xfrm>
            <a:off x="1016000" y="4045208"/>
            <a:ext cx="943425" cy="571889"/>
          </a:xfrm>
          <a:prstGeom prst="wedgeRoundRectCallout">
            <a:avLst>
              <a:gd name="adj1" fmla="val -27990"/>
              <a:gd name="adj2" fmla="val 957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비밀번호</a:t>
            </a:r>
            <a:endParaRPr lang="en-US" altLang="ko-KR" sz="933" dirty="0">
              <a:solidFill>
                <a:schemeClr val="tx1"/>
              </a:solidFill>
            </a:endParaRPr>
          </a:p>
          <a:p>
            <a:pPr algn="ctr"/>
            <a:r>
              <a:rPr lang="ko-KR" altLang="en-US" sz="933" dirty="0">
                <a:solidFill>
                  <a:schemeClr val="tx1"/>
                </a:solidFill>
              </a:rPr>
              <a:t>일치 여부 확인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971037" y="2156489"/>
            <a:ext cx="1162334" cy="510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020237" y="4495800"/>
            <a:ext cx="1168400" cy="1270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302000" y="1600200"/>
            <a:ext cx="746991" cy="381999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692093" y="2451504"/>
            <a:ext cx="1559972" cy="431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" name="직사각형 2"/>
          <p:cNvSpPr/>
          <p:nvPr/>
        </p:nvSpPr>
        <p:spPr>
          <a:xfrm>
            <a:off x="7125063" y="4118400"/>
            <a:ext cx="301752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7030A0"/>
                </a:solidFill>
              </a:rPr>
              <a:t>회원가입 시 </a:t>
            </a:r>
            <a:r>
              <a:rPr lang="ko-KR" altLang="en-US" dirty="0" err="1" smtClean="0">
                <a:solidFill>
                  <a:srgbClr val="7030A0"/>
                </a:solidFill>
              </a:rPr>
              <a:t>유효성검사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7030A0"/>
                </a:solidFill>
              </a:rPr>
              <a:t>로그인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257"/>
            <a:ext cx="6442364" cy="6134793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4555375" y="461356"/>
            <a:ext cx="423949" cy="25353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0" y="733597"/>
            <a:ext cx="3682744" cy="526611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5054138" y="733597"/>
            <a:ext cx="2518757" cy="1535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85" y="1155468"/>
            <a:ext cx="5624947" cy="16376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1" y="588125"/>
            <a:ext cx="3957516" cy="56212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7030A0"/>
                </a:solidFill>
              </a:rPr>
              <a:t>로그인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21724" y="2793076"/>
            <a:ext cx="1180406" cy="2410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388918" y="1812174"/>
            <a:ext cx="2269201" cy="48113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646875" y="2061556"/>
            <a:ext cx="3529481" cy="731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3"/>
          <p:cNvSpPr/>
          <p:nvPr/>
        </p:nvSpPr>
        <p:spPr>
          <a:xfrm flipH="1">
            <a:off x="5279238" y="3212693"/>
            <a:ext cx="5769693" cy="1410187"/>
          </a:xfrm>
          <a:custGeom>
            <a:avLst/>
            <a:gdLst/>
            <a:ahLst/>
            <a:cxnLst/>
            <a:rect l="l" t="t" r="r" b="b"/>
            <a:pathLst>
              <a:path w="5449276" h="3140765">
                <a:moveTo>
                  <a:pt x="5449276" y="0"/>
                </a:moveTo>
                <a:lnTo>
                  <a:pt x="0" y="0"/>
                </a:lnTo>
                <a:lnTo>
                  <a:pt x="0" y="3140765"/>
                </a:lnTo>
                <a:lnTo>
                  <a:pt x="5449276" y="3140765"/>
                </a:lnTo>
                <a:lnTo>
                  <a:pt x="5449276" y="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2133" dirty="0" smtClean="0">
                <a:solidFill>
                  <a:srgbClr val="7030A0"/>
                </a:solidFill>
              </a:rPr>
              <a:t>MYSQL </a:t>
            </a:r>
            <a:r>
              <a:rPr lang="ko-KR" altLang="en-US" sz="2133" dirty="0" smtClean="0">
                <a:solidFill>
                  <a:srgbClr val="7030A0"/>
                </a:solidFill>
              </a:rPr>
              <a:t>데이터와</a:t>
            </a:r>
            <a:r>
              <a:rPr lang="en-US" altLang="ko-KR" sz="2133" dirty="0">
                <a:solidFill>
                  <a:srgbClr val="7030A0"/>
                </a:solidFill>
              </a:rPr>
              <a:t> </a:t>
            </a:r>
            <a:r>
              <a:rPr lang="ko-KR" altLang="en-US" sz="2133" dirty="0" smtClean="0">
                <a:solidFill>
                  <a:srgbClr val="7030A0"/>
                </a:solidFill>
              </a:rPr>
              <a:t>아이디 </a:t>
            </a:r>
            <a:r>
              <a:rPr lang="ko-KR" altLang="en-US" sz="2133" dirty="0" err="1" smtClean="0">
                <a:solidFill>
                  <a:srgbClr val="7030A0"/>
                </a:solidFill>
              </a:rPr>
              <a:t>틀리시</a:t>
            </a:r>
            <a:endParaRPr lang="en-US" altLang="ko-KR" sz="2133" dirty="0">
              <a:solidFill>
                <a:srgbClr val="7030A0"/>
              </a:solidFill>
            </a:endParaRPr>
          </a:p>
          <a:p>
            <a:pPr algn="ctr"/>
            <a:r>
              <a:rPr lang="ko-KR" altLang="en-US" sz="2133" dirty="0" err="1" smtClean="0">
                <a:solidFill>
                  <a:srgbClr val="7030A0"/>
                </a:solidFill>
              </a:rPr>
              <a:t>로그인이</a:t>
            </a:r>
            <a:r>
              <a:rPr lang="ko-KR" altLang="en-US" sz="2133" dirty="0" smtClean="0">
                <a:solidFill>
                  <a:srgbClr val="7030A0"/>
                </a:solidFill>
              </a:rPr>
              <a:t> 되지 않습니다</a:t>
            </a:r>
            <a:endParaRPr lang="ko-KR" altLang="en-US" sz="2133" dirty="0">
              <a:solidFill>
                <a:srgbClr val="7030A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1521" y="967047"/>
            <a:ext cx="1180406" cy="2410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371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96" y="1082797"/>
            <a:ext cx="5253644" cy="175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9" y="624763"/>
            <a:ext cx="3570788" cy="5627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10690167" y="182515"/>
            <a:ext cx="1221971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7030A0"/>
                </a:solidFill>
              </a:rPr>
              <a:t>로그인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659" y="3152983"/>
            <a:ext cx="635267" cy="2543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803178" y="1745673"/>
            <a:ext cx="1179187" cy="5320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646875" y="2219498"/>
            <a:ext cx="6011244" cy="573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3"/>
          <p:cNvSpPr/>
          <p:nvPr/>
        </p:nvSpPr>
        <p:spPr>
          <a:xfrm flipH="1">
            <a:off x="5279239" y="3212693"/>
            <a:ext cx="5651996" cy="1410187"/>
          </a:xfrm>
          <a:custGeom>
            <a:avLst/>
            <a:gdLst/>
            <a:ahLst/>
            <a:cxnLst/>
            <a:rect l="l" t="t" r="r" b="b"/>
            <a:pathLst>
              <a:path w="5449276" h="3140765">
                <a:moveTo>
                  <a:pt x="5449276" y="0"/>
                </a:moveTo>
                <a:lnTo>
                  <a:pt x="0" y="0"/>
                </a:lnTo>
                <a:lnTo>
                  <a:pt x="0" y="3140765"/>
                </a:lnTo>
                <a:lnTo>
                  <a:pt x="5449276" y="3140765"/>
                </a:lnTo>
                <a:lnTo>
                  <a:pt x="5449276" y="0"/>
                </a:ln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pPr algn="ctr"/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2133" dirty="0" smtClean="0">
                <a:solidFill>
                  <a:srgbClr val="7030A0"/>
                </a:solidFill>
              </a:rPr>
              <a:t>MYSQL </a:t>
            </a:r>
            <a:r>
              <a:rPr lang="ko-KR" altLang="en-US" sz="2133" dirty="0" smtClean="0">
                <a:solidFill>
                  <a:srgbClr val="7030A0"/>
                </a:solidFill>
              </a:rPr>
              <a:t>데이터와</a:t>
            </a:r>
            <a:r>
              <a:rPr lang="en-US" altLang="ko-KR" sz="2133" dirty="0">
                <a:solidFill>
                  <a:srgbClr val="7030A0"/>
                </a:solidFill>
              </a:rPr>
              <a:t> </a:t>
            </a:r>
            <a:r>
              <a:rPr lang="ko-KR" altLang="en-US" sz="2133" dirty="0" smtClean="0">
                <a:solidFill>
                  <a:srgbClr val="7030A0"/>
                </a:solidFill>
              </a:rPr>
              <a:t>비밀번호 </a:t>
            </a:r>
            <a:r>
              <a:rPr lang="ko-KR" altLang="en-US" sz="2133" dirty="0" err="1" smtClean="0">
                <a:solidFill>
                  <a:srgbClr val="7030A0"/>
                </a:solidFill>
              </a:rPr>
              <a:t>틀리시</a:t>
            </a:r>
            <a:endParaRPr lang="en-US" altLang="ko-KR" sz="2133" dirty="0" smtClean="0">
              <a:solidFill>
                <a:srgbClr val="7030A0"/>
              </a:solidFill>
            </a:endParaRPr>
          </a:p>
          <a:p>
            <a:pPr algn="ctr"/>
            <a:r>
              <a:rPr lang="ko-KR" altLang="en-US" sz="2133" dirty="0" err="1" smtClean="0">
                <a:solidFill>
                  <a:srgbClr val="7030A0"/>
                </a:solidFill>
              </a:rPr>
              <a:t>로그인이</a:t>
            </a:r>
            <a:r>
              <a:rPr lang="ko-KR" altLang="en-US" sz="2133" dirty="0" smtClean="0">
                <a:solidFill>
                  <a:srgbClr val="7030A0"/>
                </a:solidFill>
              </a:rPr>
              <a:t> 되지 않습니다</a:t>
            </a:r>
            <a:endParaRPr lang="ko-KR" altLang="en-US" sz="2133" dirty="0">
              <a:solidFill>
                <a:srgbClr val="7030A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4524" y="947650"/>
            <a:ext cx="1180406" cy="24107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693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7030A0"/>
                </a:solidFill>
              </a:rPr>
              <a:t>마이페이지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3" y="282631"/>
            <a:ext cx="6615182" cy="531183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386647" y="728631"/>
            <a:ext cx="689956" cy="28263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01" y="1280161"/>
            <a:ext cx="4952889" cy="3715788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6143105" y="1030778"/>
            <a:ext cx="1014153" cy="1454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648393"/>
            <a:ext cx="4473823" cy="4871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7030A0"/>
                </a:solidFill>
              </a:rPr>
              <a:t>마이페이지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13163" y="5020886"/>
            <a:ext cx="1238597" cy="3574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35876" y="750915"/>
            <a:ext cx="1363288" cy="3574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66" y="869947"/>
            <a:ext cx="6590972" cy="469807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836046" y="3084022"/>
            <a:ext cx="1248485" cy="38238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78411" y="2560320"/>
            <a:ext cx="928400" cy="90608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41084" y="929639"/>
            <a:ext cx="529243" cy="48502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포인트가 5개인 별 8"/>
          <p:cNvSpPr/>
          <p:nvPr/>
        </p:nvSpPr>
        <p:spPr>
          <a:xfrm>
            <a:off x="6475615" y="2333798"/>
            <a:ext cx="431241" cy="453043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11747524" y="788380"/>
            <a:ext cx="329228" cy="357448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2" y="182515"/>
            <a:ext cx="6370381" cy="62265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62F910-A216-B615-7C53-ED5A36D0D609}"/>
              </a:ext>
            </a:extLst>
          </p:cNvPr>
          <p:cNvSpPr txBox="1"/>
          <p:nvPr/>
        </p:nvSpPr>
        <p:spPr>
          <a:xfrm>
            <a:off x="9950335" y="182515"/>
            <a:ext cx="1961803" cy="68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030A0"/>
                </a:solidFill>
              </a:rPr>
              <a:t>서브페이지</a:t>
            </a:r>
            <a:r>
              <a:rPr lang="en-US" altLang="ko-KR" dirty="0" smtClean="0">
                <a:solidFill>
                  <a:srgbClr val="7030A0"/>
                </a:solidFill>
              </a:rPr>
              <a:t>(</a:t>
            </a:r>
            <a:r>
              <a:rPr lang="ko-KR" altLang="en-US" dirty="0" smtClean="0">
                <a:solidFill>
                  <a:srgbClr val="7030A0"/>
                </a:solidFill>
              </a:rPr>
              <a:t>사진</a:t>
            </a:r>
            <a:r>
              <a:rPr lang="en-US" altLang="ko-KR" dirty="0" smtClean="0">
                <a:solidFill>
                  <a:srgbClr val="7030A0"/>
                </a:solidFill>
              </a:rPr>
              <a:t>)</a:t>
            </a:r>
            <a:r>
              <a:rPr lang="ko-KR" altLang="en-US" sz="2667" dirty="0" smtClean="0">
                <a:solidFill>
                  <a:srgbClr val="00B0F0"/>
                </a:solidFill>
              </a:rPr>
              <a:t> </a:t>
            </a:r>
            <a:r>
              <a:rPr lang="en-US" altLang="ko-KR" sz="1200" dirty="0"/>
              <a:t>	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6581" y="691856"/>
            <a:ext cx="448889" cy="35618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63" y="346509"/>
            <a:ext cx="2880000" cy="21123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088" y="1738169"/>
            <a:ext cx="2880000" cy="21985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31" y="3963589"/>
            <a:ext cx="2880000" cy="2210176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586153" y="3075526"/>
            <a:ext cx="1267034" cy="476196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6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80</Words>
  <Application>Microsoft Office PowerPoint</Application>
  <PresentationFormat>와이드스크린</PresentationFormat>
  <Paragraphs>42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</cp:revision>
  <dcterms:created xsi:type="dcterms:W3CDTF">2023-07-14T07:16:50Z</dcterms:created>
  <dcterms:modified xsi:type="dcterms:W3CDTF">2023-07-14T08:53:45Z</dcterms:modified>
</cp:coreProperties>
</file>